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153"/>
  </p:normalViewPr>
  <p:slideViewPr>
    <p:cSldViewPr snapToGrid="0" snapToObjects="1">
      <p:cViewPr varScale="1">
        <p:scale>
          <a:sx n="95" d="100"/>
          <a:sy n="95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74F4-1D64-C84C-A673-90EC679E6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0BA41-85C6-854A-A589-7F4D05EE7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58460-26FF-B342-8AAD-5B63D8911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676-69E9-EA43-8FA9-58C463E16B12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88DD5-0879-B249-BCB2-219CA73EE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255FE-D23A-524C-B476-F02D3B21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9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517C-7140-F44B-AE0D-2208AD53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45EB6-05DA-FB4B-963E-3600F720C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2AB27-3A49-294B-A6CB-034A407F5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676-69E9-EA43-8FA9-58C463E16B12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E38C5-6571-7344-AD5D-841BA999C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1EB6A-03EF-804A-A2BE-098C11AD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24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CDF53C-F183-2940-A1E2-8D3C81C8DE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90888-8847-C644-8D37-6EBD16518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7389F-DD07-794C-B8F4-45A1763CD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676-69E9-EA43-8FA9-58C463E16B12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ECB41-ABC1-7E4D-AA83-5164B57EE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11EC3-C763-C14A-93A3-D09FD280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62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7A87-3A40-FD43-A3C7-CD4226C5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623DE-A7E8-5A48-840B-2159138F5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4E266-0FD1-E84E-A7B0-2123C384A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676-69E9-EA43-8FA9-58C463E16B12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B41C1-1637-D843-A472-606487BBA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2BD1A-8F7B-D44E-BCE6-731E287E5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371D6-51F2-4B42-8279-3EE64DAB0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85E5D-4A9F-4640-8E1C-A03A866CC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5DB35-EDDC-9B4C-AD5F-6C015B34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676-69E9-EA43-8FA9-58C463E16B12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37B0A-E729-C642-8B6A-7AC04489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327B1-94B1-BD4D-9D82-9D198BEB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38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1C08-54A1-3D46-BF62-FD9FC3895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3FE53-5CF2-AD4F-A9D0-2DA62F706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3E1A6-BF83-A344-8C12-805870A21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7A49F-C5E1-8740-9AB1-0F3413E2F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676-69E9-EA43-8FA9-58C463E16B12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052B66-B18C-E746-A921-23C061F0E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B772F-7440-014D-B09C-1E6183B3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26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727ED-A8F1-C64A-A81B-6D249019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2657F-7854-8945-A056-FB59DAB8C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E2105-A8BB-9249-AA4B-4999AC3AC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529E15-1C76-1F44-A880-74803B915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FC09D7-295D-D342-982D-811D3DFE6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01E11-2173-7B4F-A7FA-84463EE9A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676-69E9-EA43-8FA9-58C463E16B12}" type="datetimeFigureOut">
              <a:rPr lang="en-US" smtClean="0"/>
              <a:t>5/3/22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27567-E067-AF40-BA57-63DBFF2A4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0BFD0-D3AD-C64C-873A-34B3D4EAD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1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ECE9-5491-3942-A5AE-292085DC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FA5D4-2A52-FD4D-8A34-F2A6C9CEE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676-69E9-EA43-8FA9-58C463E16B12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EF5F6-7095-8541-BCB4-65358BEBB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929BE-16CE-3746-8115-FD1E50B18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61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A27BD-27F9-FE45-A472-364AD35E9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676-69E9-EA43-8FA9-58C463E16B12}" type="datetimeFigureOut">
              <a:rPr lang="en-US" smtClean="0"/>
              <a:t>5/3/22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5AD9E1-3923-3146-BD7A-AC5E70E58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3E796-E452-BA44-8E7B-E59D88F2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57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E5291-0900-D847-A7F5-02562D584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CBA40-AF37-374E-A64A-B6FE92DC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4A5AA8-E593-F34D-8E98-68CA26C15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7E622-B801-A24B-8EFD-6569149DC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676-69E9-EA43-8FA9-58C463E16B12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1393F-4F1F-B549-8271-44A552663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39F34-B1B1-344D-806E-D365DD1C4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54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8C26-2049-EB42-90BF-88F22FDF8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7B74D4-00AD-BD4A-9D42-86544CE74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2C1D3-AC09-1542-8B70-26D1723C5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8C6FF-1A9F-304D-BE97-57D62E644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676-69E9-EA43-8FA9-58C463E16B12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378810-1016-314E-A794-E08D96AB1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22BF4-92B6-F144-9C2A-45F9140A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6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63ABAF-6892-F24B-AE89-494A48897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D10BF-222D-5E4C-AABF-724F06A5C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723EA-156D-BA47-995E-D90564A53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7B676-69E9-EA43-8FA9-58C463E16B12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99C40-7B33-C14A-AEE2-1A24AA28F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5BB41-6296-A440-B889-1FF46BA1F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07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A3269-FF68-5F4C-95F6-D7F298CD78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Last day of class!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D8D28-3FF1-4849-A44A-862B2D72B5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2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20E9-623E-4841-BF29-B7B9BDB67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8FBACF-1808-0D4F-BDAD-BDC38F10F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300" y="1829593"/>
            <a:ext cx="5024438" cy="4726378"/>
          </a:xfrm>
        </p:spPr>
      </p:pic>
    </p:spTree>
    <p:extLst>
      <p:ext uri="{BB962C8B-B14F-4D97-AF65-F5344CB8AC3E}">
        <p14:creationId xmlns:p14="http://schemas.microsoft.com/office/powerpoint/2010/main" val="1053217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2A01-2384-E24C-BE6D-EAA29B45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28A5B1-AC82-F84B-824B-A57A4A059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07" y="1825625"/>
            <a:ext cx="6564986" cy="4351338"/>
          </a:xfrm>
        </p:spPr>
      </p:pic>
    </p:spTree>
    <p:extLst>
      <p:ext uri="{BB962C8B-B14F-4D97-AF65-F5344CB8AC3E}">
        <p14:creationId xmlns:p14="http://schemas.microsoft.com/office/powerpoint/2010/main" val="225210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8C92-B902-4846-AD68-05DDD611C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14088E-9FED-994D-9F94-484EB0B0B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1704" y="1825625"/>
            <a:ext cx="5068591" cy="4351338"/>
          </a:xfrm>
        </p:spPr>
      </p:pic>
    </p:spTree>
    <p:extLst>
      <p:ext uri="{BB962C8B-B14F-4D97-AF65-F5344CB8AC3E}">
        <p14:creationId xmlns:p14="http://schemas.microsoft.com/office/powerpoint/2010/main" val="743032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0222D-EE58-994C-8450-6F2F89C0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A3FAD2-58CF-3444-8A42-42F0AA398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739" y="1825625"/>
            <a:ext cx="7698521" cy="4351338"/>
          </a:xfrm>
        </p:spPr>
      </p:pic>
    </p:spTree>
    <p:extLst>
      <p:ext uri="{BB962C8B-B14F-4D97-AF65-F5344CB8AC3E}">
        <p14:creationId xmlns:p14="http://schemas.microsoft.com/office/powerpoint/2010/main" val="1620782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AA81-7B82-1C48-8A6D-757A551A7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4AD655-0439-4E46-BFDE-2CF58B124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140" y="1825625"/>
            <a:ext cx="7477719" cy="4351338"/>
          </a:xfrm>
        </p:spPr>
      </p:pic>
    </p:spTree>
    <p:extLst>
      <p:ext uri="{BB962C8B-B14F-4D97-AF65-F5344CB8AC3E}">
        <p14:creationId xmlns:p14="http://schemas.microsoft.com/office/powerpoint/2010/main" val="17992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1D0D0-089A-3F44-93B4-7F7291EC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0A9567-1FD2-DE4B-9A85-00E1B8B59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400" y="2058194"/>
            <a:ext cx="6553200" cy="3886200"/>
          </a:xfrm>
        </p:spPr>
      </p:pic>
    </p:spTree>
    <p:extLst>
      <p:ext uri="{BB962C8B-B14F-4D97-AF65-F5344CB8AC3E}">
        <p14:creationId xmlns:p14="http://schemas.microsoft.com/office/powerpoint/2010/main" val="116988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F470-D2A4-AC4E-B4E1-4AAD35B6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2F9720-38DA-3340-8BE8-281A3FD95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800" y="2070894"/>
            <a:ext cx="6502400" cy="3860800"/>
          </a:xfrm>
        </p:spPr>
      </p:pic>
    </p:spTree>
    <p:extLst>
      <p:ext uri="{BB962C8B-B14F-4D97-AF65-F5344CB8AC3E}">
        <p14:creationId xmlns:p14="http://schemas.microsoft.com/office/powerpoint/2010/main" val="781482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B423-48B1-9848-A3CE-9AB56883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09DBFE-612E-9843-B455-D4E855B0C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7721" y="1825625"/>
            <a:ext cx="7336558" cy="4351338"/>
          </a:xfrm>
        </p:spPr>
      </p:pic>
    </p:spTree>
    <p:extLst>
      <p:ext uri="{BB962C8B-B14F-4D97-AF65-F5344CB8AC3E}">
        <p14:creationId xmlns:p14="http://schemas.microsoft.com/office/powerpoint/2010/main" val="404018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F7F5-3307-C349-8ACB-245B7816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#14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582167-24ED-4A46-A029-DDA2F64EC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734" y="1596558"/>
            <a:ext cx="8558372" cy="509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07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B29D-BB87-0B49-96A8-63FF86B4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Vote at: </a:t>
            </a:r>
            <a:r>
              <a:rPr lang="en-US" dirty="0" err="1"/>
              <a:t>PollEv.com</a:t>
            </a:r>
            <a:r>
              <a:rPr lang="en-US" dirty="0"/>
              <a:t>/katelangwig411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1591D-3BFA-924A-A364-4C14CF1A0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93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56C59-27B2-2649-A08D-1495A727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DA62-DD58-AE4B-9C14-AF0D890B9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project due tomorrow!</a:t>
            </a:r>
          </a:p>
          <a:p>
            <a:endParaRPr lang="en-US" dirty="0"/>
          </a:p>
          <a:p>
            <a:r>
              <a:rPr lang="en-US" dirty="0"/>
              <a:t>Please complete the SPOT scores</a:t>
            </a:r>
          </a:p>
          <a:p>
            <a:endParaRPr lang="en-US" dirty="0"/>
          </a:p>
          <a:p>
            <a:r>
              <a:rPr lang="en-US" dirty="0"/>
              <a:t>Bad </a:t>
            </a:r>
            <a:r>
              <a:rPr lang="en-US" dirty="0" err="1"/>
              <a:t>ggplots</a:t>
            </a:r>
            <a:r>
              <a:rPr lang="en-US" dirty="0"/>
              <a:t> today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04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854E-3BDC-B949-852D-A0F4A474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5EEED-E813-0943-A641-5B309ECBB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Failure is central to academia and laughing and acknowledging our failures along the way helps us grow (and detoxifies success culture)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6C4C0-EEC7-2640-BE42-C4BEDD202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8" y="3066753"/>
            <a:ext cx="5529263" cy="31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09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69EB6-ABC3-A14F-B60A-89F73BF8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Ways to grow from (or at least not be devastated by)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BC8D9-64F6-244A-810B-E4AA9B18F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 honest</a:t>
            </a:r>
          </a:p>
          <a:p>
            <a:endParaRPr lang="en-US" dirty="0"/>
          </a:p>
          <a:p>
            <a:r>
              <a:rPr lang="en-US" dirty="0"/>
              <a:t>Be thankful</a:t>
            </a:r>
          </a:p>
          <a:p>
            <a:endParaRPr lang="en-US" dirty="0"/>
          </a:p>
          <a:p>
            <a:r>
              <a:rPr lang="en-US" dirty="0"/>
              <a:t>Take Responsibility</a:t>
            </a:r>
          </a:p>
          <a:p>
            <a:endParaRPr lang="en-US" dirty="0"/>
          </a:p>
          <a:p>
            <a:r>
              <a:rPr lang="en-US" dirty="0"/>
              <a:t>Learn from it</a:t>
            </a:r>
          </a:p>
          <a:p>
            <a:endParaRPr lang="en-US" dirty="0"/>
          </a:p>
          <a:p>
            <a:r>
              <a:rPr lang="en-US" dirty="0"/>
              <a:t>Move 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6828E-D59E-954B-A16C-467272418962}"/>
              </a:ext>
            </a:extLst>
          </p:cNvPr>
          <p:cNvSpPr txBox="1"/>
          <p:nvPr/>
        </p:nvSpPr>
        <p:spPr>
          <a:xfrm>
            <a:off x="4457700" y="6386513"/>
            <a:ext cx="741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McCardle ‘The Up Side of Down: Why Failing Well is the Key to Success’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9CE5B-F47F-6A4B-A97E-F827FC59E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6075"/>
            <a:ext cx="4152629" cy="44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85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87FA-D3AB-3D48-941E-5DF60581D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438716-3A5B-D549-85AA-3EDD08841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439" y="1825625"/>
            <a:ext cx="10153122" cy="4351338"/>
          </a:xfrm>
        </p:spPr>
      </p:pic>
    </p:spTree>
    <p:extLst>
      <p:ext uri="{BB962C8B-B14F-4D97-AF65-F5344CB8AC3E}">
        <p14:creationId xmlns:p14="http://schemas.microsoft.com/office/powerpoint/2010/main" val="347641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7F898-771A-304D-9348-02777B15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DD7A30-C63F-3140-AD1C-2C7D53187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329" y="796924"/>
            <a:ext cx="6792945" cy="5680059"/>
          </a:xfrm>
        </p:spPr>
      </p:pic>
    </p:spTree>
    <p:extLst>
      <p:ext uri="{BB962C8B-B14F-4D97-AF65-F5344CB8AC3E}">
        <p14:creationId xmlns:p14="http://schemas.microsoft.com/office/powerpoint/2010/main" val="3466054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5591-9318-314B-9B2B-D0B99EC3A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4CE84-2B8F-9E41-B630-B7A8BA31E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0222" y="68308"/>
            <a:ext cx="4274991" cy="6789692"/>
          </a:xfrm>
        </p:spPr>
      </p:pic>
    </p:spTree>
    <p:extLst>
      <p:ext uri="{BB962C8B-B14F-4D97-AF65-F5344CB8AC3E}">
        <p14:creationId xmlns:p14="http://schemas.microsoft.com/office/powerpoint/2010/main" val="2039936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1B495-D5D7-4645-9485-3C6A172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FBEAD0-1D6E-DA4F-BA34-6E3EE3392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824" y="1504950"/>
            <a:ext cx="7586663" cy="5133265"/>
          </a:xfrm>
        </p:spPr>
      </p:pic>
    </p:spTree>
    <p:extLst>
      <p:ext uri="{BB962C8B-B14F-4D97-AF65-F5344CB8AC3E}">
        <p14:creationId xmlns:p14="http://schemas.microsoft.com/office/powerpoint/2010/main" val="3049994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42B7-D780-F34D-BB48-9EC7D1745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DB447B-07E2-EE40-A6D9-C910296E2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793" y="1196974"/>
            <a:ext cx="5380832" cy="5380832"/>
          </a:xfrm>
        </p:spPr>
      </p:pic>
    </p:spTree>
    <p:extLst>
      <p:ext uri="{BB962C8B-B14F-4D97-AF65-F5344CB8AC3E}">
        <p14:creationId xmlns:p14="http://schemas.microsoft.com/office/powerpoint/2010/main" val="3106623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129</Words>
  <Application>Microsoft Macintosh PowerPoint</Application>
  <PresentationFormat>Widescreen</PresentationFormat>
  <Paragraphs>35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Last day of class!</vt:lpstr>
      <vt:lpstr>Announcements</vt:lpstr>
      <vt:lpstr>Why do we do this?</vt:lpstr>
      <vt:lpstr>Ways to grow from (or at least not be devastated by) failure</vt:lpstr>
      <vt:lpstr>#1</vt:lpstr>
      <vt:lpstr>#2</vt:lpstr>
      <vt:lpstr>#3</vt:lpstr>
      <vt:lpstr>#4</vt:lpstr>
      <vt:lpstr>#5</vt:lpstr>
      <vt:lpstr>#6</vt:lpstr>
      <vt:lpstr>#7</vt:lpstr>
      <vt:lpstr>#8</vt:lpstr>
      <vt:lpstr>#9</vt:lpstr>
      <vt:lpstr>#10</vt:lpstr>
      <vt:lpstr>#11</vt:lpstr>
      <vt:lpstr>#12</vt:lpstr>
      <vt:lpstr>#13</vt:lpstr>
      <vt:lpstr>#14</vt:lpstr>
      <vt:lpstr>Vote at: PollEv.com/katelangwig411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Last day of class!</dc:title>
  <dc:creator>Kate Langwig</dc:creator>
  <cp:lastModifiedBy>Kate Langwig</cp:lastModifiedBy>
  <cp:revision>4</cp:revision>
  <dcterms:created xsi:type="dcterms:W3CDTF">2022-05-03T15:03:41Z</dcterms:created>
  <dcterms:modified xsi:type="dcterms:W3CDTF">2022-05-03T15:48:18Z</dcterms:modified>
</cp:coreProperties>
</file>